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61" r:id="rId3"/>
    <p:sldId id="362" r:id="rId4"/>
    <p:sldId id="363" r:id="rId5"/>
    <p:sldId id="360" r:id="rId6"/>
    <p:sldId id="370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64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65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6" r:id="rId96"/>
    <p:sldId id="366" r:id="rId97"/>
    <p:sldId id="347" r:id="rId98"/>
    <p:sldId id="348" r:id="rId99"/>
    <p:sldId id="349" r:id="rId100"/>
    <p:sldId id="350" r:id="rId101"/>
    <p:sldId id="351" r:id="rId102"/>
    <p:sldId id="352" r:id="rId103"/>
    <p:sldId id="367" r:id="rId104"/>
    <p:sldId id="354" r:id="rId105"/>
    <p:sldId id="355" r:id="rId106"/>
    <p:sldId id="356" r:id="rId107"/>
    <p:sldId id="357" r:id="rId108"/>
    <p:sldId id="358" r:id="rId109"/>
    <p:sldId id="359" r:id="rId110"/>
    <p:sldId id="369" r:id="rId111"/>
    <p:sldId id="368" r:id="rId112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BBBA0-91CF-4C87-A0DF-E0F0E5B77E9A}" type="datetimeFigureOut">
              <a:rPr lang="en-IN" smtClean="0"/>
              <a:t>27-11-2014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18B9D-AA33-4129-A9DB-18BF6FAA2791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BBBA0-91CF-4C87-A0DF-E0F0E5B77E9A}" type="datetimeFigureOut">
              <a:rPr lang="en-IN" smtClean="0"/>
              <a:t>27-11-2014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18B9D-AA33-4129-A9DB-18BF6FAA2791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BBBA0-91CF-4C87-A0DF-E0F0E5B77E9A}" type="datetimeFigureOut">
              <a:rPr lang="en-IN" smtClean="0"/>
              <a:t>27-11-2014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18B9D-AA33-4129-A9DB-18BF6FAA2791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BBBA0-91CF-4C87-A0DF-E0F0E5B77E9A}" type="datetimeFigureOut">
              <a:rPr lang="en-IN" smtClean="0"/>
              <a:t>27-11-2014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18B9D-AA33-4129-A9DB-18BF6FAA2791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BBBA0-91CF-4C87-A0DF-E0F0E5B77E9A}" type="datetimeFigureOut">
              <a:rPr lang="en-IN" smtClean="0"/>
              <a:t>27-11-2014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18B9D-AA33-4129-A9DB-18BF6FAA2791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BBBA0-91CF-4C87-A0DF-E0F0E5B77E9A}" type="datetimeFigureOut">
              <a:rPr lang="en-IN" smtClean="0"/>
              <a:t>27-11-2014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18B9D-AA33-4129-A9DB-18BF6FAA2791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BBBA0-91CF-4C87-A0DF-E0F0E5B77E9A}" type="datetimeFigureOut">
              <a:rPr lang="en-IN" smtClean="0"/>
              <a:t>27-11-2014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18B9D-AA33-4129-A9DB-18BF6FAA2791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BBBA0-91CF-4C87-A0DF-E0F0E5B77E9A}" type="datetimeFigureOut">
              <a:rPr lang="en-IN" smtClean="0"/>
              <a:t>27-11-2014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18B9D-AA33-4129-A9DB-18BF6FAA2791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BBBA0-91CF-4C87-A0DF-E0F0E5B77E9A}" type="datetimeFigureOut">
              <a:rPr lang="en-IN" smtClean="0"/>
              <a:t>27-11-2014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18B9D-AA33-4129-A9DB-18BF6FAA2791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BBBA0-91CF-4C87-A0DF-E0F0E5B77E9A}" type="datetimeFigureOut">
              <a:rPr lang="en-IN" smtClean="0"/>
              <a:t>27-11-2014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18B9D-AA33-4129-A9DB-18BF6FAA2791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BBBA0-91CF-4C87-A0DF-E0F0E5B77E9A}" type="datetimeFigureOut">
              <a:rPr lang="en-IN" smtClean="0"/>
              <a:t>27-11-2014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18B9D-AA33-4129-A9DB-18BF6FAA2791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BBBA0-91CF-4C87-A0DF-E0F0E5B77E9A}" type="datetimeFigureOut">
              <a:rPr lang="en-IN" smtClean="0"/>
              <a:t>27-11-2014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18B9D-AA33-4129-A9DB-18BF6FAA2791}" type="slidenum">
              <a:rPr lang="en-IN" smtClean="0"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linkedin.com/pub/ben-gosman/6/498/2b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://www.facebook.com/ben.gosman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linkedin.com/pub/ben-gosman/6/498/2b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3.png"/><Relationship Id="rId4" Type="http://schemas.openxmlformats.org/officeDocument/2006/relationships/hyperlink" Target="http://www.facebook.com/ben.gosman" TargetMode="Externa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linkedin.com/pub/ben-gosman/6/498/2b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3.png"/><Relationship Id="rId4" Type="http://schemas.openxmlformats.org/officeDocument/2006/relationships/hyperlink" Target="http://www.facebook.com/ben.gosman" TargetMode="Externa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linkedin.com/pub/ben-gosman/6/498/2b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3.png"/><Relationship Id="rId4" Type="http://schemas.openxmlformats.org/officeDocument/2006/relationships/hyperlink" Target="http://www.facebook.com/ben.gosman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linkedin.com/pub/ben-gosman/6/498/2b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3.png"/><Relationship Id="rId4" Type="http://schemas.openxmlformats.org/officeDocument/2006/relationships/hyperlink" Target="http://www.facebook.com/ben.gosman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linkedin.com/pub/ben-gosman/6/498/2b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3.png"/><Relationship Id="rId4" Type="http://schemas.openxmlformats.org/officeDocument/2006/relationships/hyperlink" Target="http://www.facebook.com/ben.gosman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linkedin.com/pub/ben-gosman/6/498/2b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3.png"/><Relationship Id="rId4" Type="http://schemas.openxmlformats.org/officeDocument/2006/relationships/hyperlink" Target="http://www.facebook.com/ben.gosman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linkedin.com/pub/ben-gosman/6/498/2b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3.png"/><Relationship Id="rId4" Type="http://schemas.openxmlformats.org/officeDocument/2006/relationships/hyperlink" Target="http://www.facebook.com/ben.gosman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linkedin.com/pub/ben-gosman/6/498/2b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3.png"/><Relationship Id="rId4" Type="http://schemas.openxmlformats.org/officeDocument/2006/relationships/hyperlink" Target="http://www.facebook.com/ben.gosman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pub/ben-gosman/6/498/2b9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acebook.com/ben.gosman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5" name="Picture 4" descr="likedin.pn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6" name="Picture 5" descr="facebook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453" y="0"/>
            <a:ext cx="460509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10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27584" y="1556792"/>
            <a:ext cx="7524328" cy="351396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525344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97352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97352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9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2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7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4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8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7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0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9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5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1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1340768"/>
            <a:ext cx="8008462" cy="385963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453" y="0"/>
            <a:ext cx="4605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7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1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11560" y="1196752"/>
            <a:ext cx="8023590" cy="401736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1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11560" y="764704"/>
            <a:ext cx="7777653" cy="52431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14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39552" y="1340768"/>
            <a:ext cx="8136904" cy="39413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15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71600" y="620688"/>
            <a:ext cx="7247777" cy="54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16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20080" y="671678"/>
            <a:ext cx="7740352" cy="49895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17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43608" y="692696"/>
            <a:ext cx="7361425" cy="49408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18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7544" y="764704"/>
            <a:ext cx="8282150" cy="48240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19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39552" y="1124744"/>
            <a:ext cx="8154491" cy="45911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0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20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11560" y="908720"/>
            <a:ext cx="8034353" cy="48457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2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7544" y="1556792"/>
            <a:ext cx="8222310" cy="357013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2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3568" y="764704"/>
            <a:ext cx="7951933" cy="47435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2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39552" y="1268760"/>
            <a:ext cx="8118326" cy="37913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24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87520" y="836712"/>
            <a:ext cx="7684880" cy="48017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25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3568" y="1844824"/>
            <a:ext cx="7884368" cy="28567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26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15615" y="1340768"/>
            <a:ext cx="7115451" cy="39604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27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27584" y="1412776"/>
            <a:ext cx="7574113" cy="39987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28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7544" y="1556792"/>
            <a:ext cx="8332712" cy="31927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29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39552" y="1916832"/>
            <a:ext cx="8244408" cy="28340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2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30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1556792"/>
            <a:ext cx="8460432" cy="33709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3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3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23900"/>
            <a:ext cx="9144000" cy="54086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3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11275"/>
            <a:ext cx="9144000" cy="42354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34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412875"/>
            <a:ext cx="9144000" cy="40306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35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84238"/>
            <a:ext cx="9144000" cy="5089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36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81038"/>
            <a:ext cx="9144000" cy="54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37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73150"/>
            <a:ext cx="9144000" cy="47101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38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81075"/>
            <a:ext cx="9144000" cy="48958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39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58788"/>
            <a:ext cx="9144000" cy="5940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3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40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46125"/>
            <a:ext cx="9144000" cy="53641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4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85750"/>
            <a:ext cx="9144000" cy="628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4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41338"/>
            <a:ext cx="9144000" cy="57737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4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11560" y="692696"/>
            <a:ext cx="7740352" cy="53214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44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441450"/>
            <a:ext cx="9144000" cy="39735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45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62000"/>
            <a:ext cx="9144000" cy="53324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46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270000"/>
            <a:ext cx="9144000" cy="43164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47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82638"/>
            <a:ext cx="9144000" cy="52911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48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77913"/>
            <a:ext cx="9144000" cy="4702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49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33463"/>
            <a:ext cx="9144000" cy="47894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0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50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19138"/>
            <a:ext cx="9144000" cy="54197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5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42988"/>
            <a:ext cx="9144000" cy="4772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5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20763"/>
            <a:ext cx="9144000" cy="48164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5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54063"/>
            <a:ext cx="9144000" cy="53482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54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90650"/>
            <a:ext cx="9144000" cy="407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1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56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93688"/>
            <a:ext cx="9144000" cy="62706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57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8838"/>
            <a:ext cx="9144000" cy="51387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58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19113"/>
            <a:ext cx="9144000" cy="58181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59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4650"/>
            <a:ext cx="9144000" cy="61071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8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60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16000"/>
            <a:ext cx="9144000" cy="48244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6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60040" y="548680"/>
            <a:ext cx="8028384" cy="55055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6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32656"/>
            <a:ext cx="8782823" cy="60076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6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11560" y="548680"/>
            <a:ext cx="8064896" cy="55306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64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243013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65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404664"/>
            <a:ext cx="8316416" cy="54720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66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74688"/>
            <a:ext cx="9144000" cy="55086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67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88950"/>
            <a:ext cx="9144000" cy="5880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68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20688"/>
            <a:ext cx="9144000" cy="60166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69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12750"/>
            <a:ext cx="9144000" cy="6030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7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3568" y="1484784"/>
            <a:ext cx="7740352" cy="393199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5" name="Picture 4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6" name="Picture 5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70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20688"/>
            <a:ext cx="9144000" cy="60166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7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11560" y="404664"/>
            <a:ext cx="7884368" cy="58749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7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709738"/>
            <a:ext cx="9144000" cy="3438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7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27063"/>
            <a:ext cx="9144000" cy="56022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74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85750"/>
            <a:ext cx="9144000" cy="628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75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3568" y="620688"/>
            <a:ext cx="7740352" cy="53214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300"/>
            <a:ext cx="9144000" cy="681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3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2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1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8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43608" y="1412776"/>
            <a:ext cx="6939086" cy="379963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5" name="Picture 4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6" name="Picture 5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1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7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1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9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7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4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7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1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0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EN-Zonder Steen-9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1196752"/>
            <a:ext cx="8106938" cy="44588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5" name="Picture 4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6" name="Picture 5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0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7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9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9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0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7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5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6"/>
            <a:ext cx="9144000" cy="6814367"/>
          </a:xfrm>
          <a:prstGeom prst="rect">
            <a:avLst/>
          </a:prstGeom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/>
              <a:t>Cavemen Never Do Business.com/</a:t>
            </a:r>
            <a:r>
              <a:rPr lang="en-IN" dirty="0" err="1" smtClean="0"/>
              <a:t>nl</a:t>
            </a:r>
            <a:r>
              <a:rPr lang="en-IN" dirty="0" smtClean="0"/>
              <a:t>, by Ben </a:t>
            </a:r>
            <a:r>
              <a:rPr lang="en-IN" dirty="0" err="1" smtClean="0"/>
              <a:t>Gosman</a:t>
            </a:r>
            <a:r>
              <a:rPr lang="en-IN" dirty="0" smtClean="0"/>
              <a:t>   </a:t>
            </a:r>
            <a:endParaRPr lang="en-IN" dirty="0"/>
          </a:p>
        </p:txBody>
      </p:sp>
      <p:pic>
        <p:nvPicPr>
          <p:cNvPr id="4" name="Picture 3" descr="likedin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5" name="Picture 4" descr="facebook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5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848</Words>
  <Application>Microsoft Office PowerPoint</Application>
  <PresentationFormat>On-screen Show (4:3)</PresentationFormat>
  <Paragraphs>106</Paragraphs>
  <Slides>111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sanil</dc:creator>
  <cp:lastModifiedBy>sanil</cp:lastModifiedBy>
  <cp:revision>14</cp:revision>
  <dcterms:created xsi:type="dcterms:W3CDTF">2014-02-26T14:36:20Z</dcterms:created>
  <dcterms:modified xsi:type="dcterms:W3CDTF">2014-11-27T16:42:41Z</dcterms:modified>
</cp:coreProperties>
</file>